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3" r:id="rId4"/>
    <p:sldId id="260" r:id="rId5"/>
    <p:sldId id="261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60643A-7D7A-475F-A38C-616C0578C7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32ADB0-DF4F-40B6-9C3D-7211674D40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B2D530-3785-416F-9CB3-EB3D7FA7F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19257-F890-408B-8D83-FF02154E2128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7FE1A0-4E45-4D22-9358-4EAF1AC76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BA13E3-6702-4F6C-8AFE-496FB2458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AB37-41CC-4BAD-BB24-09A4520D81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5882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BFDE8B-0C62-45FA-BF2A-AF7DFF009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F3A2B3-9489-4E9F-85B2-3C1230D334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B7BC78-D1A5-4968-9B6D-754415FF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19257-F890-408B-8D83-FF02154E2128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F25D5B-E6B5-449C-8487-2181D8FE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94FDD7-0C14-4868-9301-DA808FB1B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AB37-41CC-4BAD-BB24-09A4520D81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235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D60A366-D724-4562-9D19-6C6CFF7B64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D4453F1-B1BE-48E2-98A2-D9AC13322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372305-73B3-4E89-8FC0-67C1AFE72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19257-F890-408B-8D83-FF02154E2128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08F616-BD00-4050-8D0C-22472E1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C50E37-DB20-4A16-8E06-737EE14AB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AB37-41CC-4BAD-BB24-09A4520D81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777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A35A1-E2C3-4403-9576-9CAA45021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35BBDC-598B-498B-A210-2FB13DC7B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4DCFD6-8BB4-4356-A73A-C59E11023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19257-F890-408B-8D83-FF02154E2128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AA1DAE-0F64-4068-BF95-5AB64214C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4B5D91-D096-49B2-9D34-F91864880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AB37-41CC-4BAD-BB24-09A4520D81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1468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5AEC7D-DD26-43F9-B3C4-E91CC60E1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7A3C3C-73E7-4466-876D-A6368C45BC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4FF53D-24A8-4CA6-BF9B-54E267CFF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19257-F890-408B-8D83-FF02154E2128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5AE5D5-CAFA-4A94-932E-257999ECF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E39690-48DA-4AF3-B6BE-023C51A7C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AB37-41CC-4BAD-BB24-09A4520D81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5125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B339CA-C315-491C-AEF5-6A201CCA2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F829F6-00C4-4127-8EAC-856F7ABE7C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83D846F-0124-49C9-BB91-957C15B089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72337E-349B-474B-A742-8202CDB02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19257-F890-408B-8D83-FF02154E2128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7D7EC14-6262-43C0-8385-87C15C23C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FB6EF4A-58CA-4491-8935-62E7DDDCC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AB37-41CC-4BAD-BB24-09A4520D81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1882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1A1EC-3763-4108-B6A9-5125019DC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C61388-A035-488E-96CF-24ADAF7F61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0A15384-C820-4310-BAB9-6E8712F3C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4091E96-4D9A-4974-BB7B-4C63681CD6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3CE56F6-EE0A-4A6E-A0C2-D0FB2FCA9F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439DF64-DAF7-4772-8962-AAB902E31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19257-F890-408B-8D83-FF02154E2128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F8C6210-44C7-4CCA-B2BA-0F5B02366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D477511-A4A9-4A57-A28B-51D8E137C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AB37-41CC-4BAD-BB24-09A4520D81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688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B9873F-ED2E-4F33-87DC-89B7FD0F8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99BF84F-587C-41F8-98AA-4D8A0BE55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19257-F890-408B-8D83-FF02154E2128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344D039-1289-4400-8119-3D1118969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87C1E68-A478-4E62-A633-C251BD536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AB37-41CC-4BAD-BB24-09A4520D81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442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CAE071E-D4AD-4048-8BD7-4A33F1689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19257-F890-408B-8D83-FF02154E2128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47BF8B0-8394-4EC0-B41D-5147CBF0D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6008D0D-217A-4487-B921-50BCF8F96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AB37-41CC-4BAD-BB24-09A4520D81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516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80804F-1D44-4ADD-823D-2FDF5C4D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45A837-2B44-4468-8AB5-4997CACAB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087DDC2-9219-47A4-B118-06E8A478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F399273-3CD9-4463-BE8C-06FFBA384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19257-F890-408B-8D83-FF02154E2128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5E5163-CD66-4187-AFDC-34E3A8A15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CFEEE6A-C46C-4039-A979-54F628EF0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AB37-41CC-4BAD-BB24-09A4520D81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5345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1BCAB7-E4D7-4779-8F20-5B5900A9C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3F980D6-A474-45BD-B0AE-AB6B1D0355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B5B88C-3DF0-4F8B-9C28-2C0A0487B7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1A7C20-5176-490E-A051-63FF34B8E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19257-F890-408B-8D83-FF02154E2128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C8658C-6284-47D9-9A3B-A6CA083AC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F5EAEC-380F-460A-800B-9A463AFC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AB37-41CC-4BAD-BB24-09A4520D81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61146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A8C61C6-1589-4F9C-929F-96531B37C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AA71E28-02B0-484E-A601-DA27C3838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EB957D-C830-4A2B-848C-8AAF7B83C5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19257-F890-408B-8D83-FF02154E2128}" type="datetimeFigureOut">
              <a:rPr lang="es-CL" smtClean="0"/>
              <a:t>12-06-2021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C2599D-3138-4BEB-830F-E7B64E48A5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0699C6-A877-432D-A754-5966496C54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BAB37-41CC-4BAD-BB24-09A4520D81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2787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0968137-5380-4250-837E-66F37201CE70}"/>
              </a:ext>
            </a:extLst>
          </p:cNvPr>
          <p:cNvSpPr txBox="1">
            <a:spLocks/>
          </p:cNvSpPr>
          <p:nvPr/>
        </p:nvSpPr>
        <p:spPr>
          <a:xfrm>
            <a:off x="1265583" y="1192696"/>
            <a:ext cx="9071113" cy="20474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70000"/>
              </a:lnSpc>
            </a:pPr>
            <a:r>
              <a:rPr lang="es-CL" sz="2400" dirty="0"/>
              <a:t>Informe Comisión Revisora de Cuentas</a:t>
            </a:r>
            <a:br>
              <a:rPr lang="es-CL" sz="2400" dirty="0"/>
            </a:br>
            <a:r>
              <a:rPr lang="es-CL" sz="2400" dirty="0"/>
              <a:t>Agrupación de Adelanto Propietarios Huaquén del Mar</a:t>
            </a:r>
          </a:p>
          <a:p>
            <a:pPr>
              <a:lnSpc>
                <a:spcPct val="170000"/>
              </a:lnSpc>
            </a:pPr>
            <a:r>
              <a:rPr lang="es-CL" sz="2400" dirty="0"/>
              <a:t>Asamblea sábado 12 junio 2021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0CF23452-5B7B-43FA-817B-0B270B00DFB1}"/>
              </a:ext>
            </a:extLst>
          </p:cNvPr>
          <p:cNvCxnSpPr/>
          <p:nvPr/>
        </p:nvCxnSpPr>
        <p:spPr>
          <a:xfrm>
            <a:off x="1265583" y="3558211"/>
            <a:ext cx="9680713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444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BE4C82-CDA8-4C9C-9738-84942355C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6" y="1696416"/>
            <a:ext cx="9263269" cy="4351338"/>
          </a:xfrm>
        </p:spPr>
        <p:txBody>
          <a:bodyPr>
            <a:noAutofit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s-CL" sz="2000" dirty="0"/>
              <a:t>La Comisión Revisora de Cuentas fue elegida en asamblea de marzo del 2017.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s-CL" sz="2000" dirty="0"/>
              <a:t>Integrada por los socios Felipe </a:t>
            </a:r>
            <a:r>
              <a:rPr lang="es-CL" sz="2000" dirty="0" err="1"/>
              <a:t>Assadi</a:t>
            </a:r>
            <a:r>
              <a:rPr lang="es-CL" sz="2000" dirty="0"/>
              <a:t>, Marcelo </a:t>
            </a:r>
            <a:r>
              <a:rPr lang="es-CL" sz="2000" dirty="0" err="1"/>
              <a:t>Cosmelli</a:t>
            </a:r>
            <a:r>
              <a:rPr lang="es-CL" sz="2000" dirty="0"/>
              <a:t> y Jessica López.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s-CL" sz="2000" dirty="0"/>
              <a:t>Este trabajo fue desarrollado por Jessica López.  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 startAt="4"/>
            </a:pPr>
            <a:r>
              <a:rPr lang="es-CL" sz="2000" dirty="0"/>
              <a:t>El Directorio de la AAPHM consta de 3 </a:t>
            </a:r>
            <a:r>
              <a:rPr lang="es-CL" sz="2000" dirty="0" err="1"/>
              <a:t>director@s</a:t>
            </a:r>
            <a:r>
              <a:rPr lang="es-CL" sz="2000" dirty="0"/>
              <a:t> titulares, </a:t>
            </a:r>
            <a:r>
              <a:rPr lang="es-CL" sz="2000" dirty="0" err="1"/>
              <a:t>President</a:t>
            </a:r>
            <a:r>
              <a:rPr lang="es-CL" sz="2000" dirty="0"/>
              <a:t>@, </a:t>
            </a:r>
            <a:r>
              <a:rPr lang="es-CL" sz="2000" dirty="0" err="1"/>
              <a:t>Secretari</a:t>
            </a:r>
            <a:r>
              <a:rPr lang="es-CL" sz="2000" dirty="0"/>
              <a:t>@ y </a:t>
            </a:r>
            <a:r>
              <a:rPr lang="es-CL" sz="2000" dirty="0" err="1"/>
              <a:t>Tesorer</a:t>
            </a:r>
            <a:r>
              <a:rPr lang="es-CL" sz="2000" dirty="0"/>
              <a:t>@.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 startAt="4"/>
            </a:pPr>
            <a:r>
              <a:rPr lang="es-CL" sz="2000" dirty="0"/>
              <a:t>La administración de los dineros se realiza en 2 cuentas: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CL" sz="1600" dirty="0"/>
              <a:t>Banco de Chile, </a:t>
            </a:r>
            <a:r>
              <a:rPr lang="es-CL" sz="1600" dirty="0" err="1"/>
              <a:t>cta</a:t>
            </a:r>
            <a:r>
              <a:rPr lang="es-CL" sz="1600" dirty="0"/>
              <a:t> </a:t>
            </a:r>
            <a:r>
              <a:rPr lang="es-CL" sz="1600" dirty="0" err="1"/>
              <a:t>cte</a:t>
            </a:r>
            <a:r>
              <a:rPr lang="es-CL" sz="1600" dirty="0"/>
              <a:t> bipersonal entre Fernando Basilio (Tesorero) y Francisca Corona (Presidenta). Esta cuenta está prácticamente sin movimiento, y será cerrada en los próximos meses.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CL" sz="1600" dirty="0"/>
              <a:t>BancoEstado, cuenta de la Agrupación, donde tienen </a:t>
            </a:r>
            <a:r>
              <a:rPr lang="es-CL" sz="1600" u="sng" dirty="0"/>
              <a:t>poder para operar conjuntamente</a:t>
            </a:r>
            <a:r>
              <a:rPr lang="es-CL" sz="1600" dirty="0"/>
              <a:t> las personas que se desempeñan como </a:t>
            </a:r>
            <a:r>
              <a:rPr lang="es-CL" sz="1600" dirty="0" err="1"/>
              <a:t>President</a:t>
            </a:r>
            <a:r>
              <a:rPr lang="es-CL" sz="1600" dirty="0"/>
              <a:t>@ y </a:t>
            </a:r>
            <a:r>
              <a:rPr lang="es-CL" sz="1600" dirty="0" err="1"/>
              <a:t>Tesorer</a:t>
            </a:r>
            <a:r>
              <a:rPr lang="es-CL" sz="1600" dirty="0"/>
              <a:t>@. </a:t>
            </a:r>
          </a:p>
          <a:p>
            <a:pPr marL="447675" indent="-447675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 startAt="4"/>
            </a:pPr>
            <a:r>
              <a:rPr lang="es-CL" sz="2000" dirty="0"/>
              <a:t> Las decisiones de los trabajos, gastos y socios impagos, se han adoptado en el Directorio.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endParaRPr lang="es-CL" sz="2000" dirty="0"/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endParaRPr lang="es-CL" sz="2000" dirty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endParaRPr lang="es-CL" sz="2000" dirty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AFF7C3D3-C7EC-420A-AC6C-ABEBF22B6277}"/>
              </a:ext>
            </a:extLst>
          </p:cNvPr>
          <p:cNvCxnSpPr/>
          <p:nvPr/>
        </p:nvCxnSpPr>
        <p:spPr>
          <a:xfrm>
            <a:off x="934278" y="1341785"/>
            <a:ext cx="9680713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ítulo 1">
            <a:extLst>
              <a:ext uri="{FF2B5EF4-FFF2-40B4-BE49-F238E27FC236}">
                <a16:creationId xmlns:a16="http://schemas.microsoft.com/office/drawing/2014/main" id="{6564E809-25F8-44F0-98E0-6433342D47A3}"/>
              </a:ext>
            </a:extLst>
          </p:cNvPr>
          <p:cNvSpPr txBox="1">
            <a:spLocks/>
          </p:cNvSpPr>
          <p:nvPr/>
        </p:nvSpPr>
        <p:spPr>
          <a:xfrm>
            <a:off x="940905" y="428074"/>
            <a:ext cx="10515600" cy="8971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2800" dirty="0"/>
              <a:t>Informe Comisión Revisora de Cuentas, Asamblea 12 junio 2021</a:t>
            </a:r>
            <a:br>
              <a:rPr lang="es-CL" sz="2800" dirty="0"/>
            </a:br>
            <a:r>
              <a:rPr lang="es-CL" sz="2800" dirty="0"/>
              <a:t>Agrupación Adelanto Propietarios Huaquén del Mar</a:t>
            </a:r>
          </a:p>
        </p:txBody>
      </p:sp>
    </p:spTree>
    <p:extLst>
      <p:ext uri="{BB962C8B-B14F-4D97-AF65-F5344CB8AC3E}">
        <p14:creationId xmlns:p14="http://schemas.microsoft.com/office/powerpoint/2010/main" val="802239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BE4C82-CDA8-4C9C-9738-84942355C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6" y="1696416"/>
            <a:ext cx="9263269" cy="4351338"/>
          </a:xfrm>
        </p:spPr>
        <p:txBody>
          <a:bodyPr>
            <a:noAutofit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arenR" startAt="7"/>
            </a:pPr>
            <a:r>
              <a:rPr lang="es-CL" sz="2000" dirty="0"/>
              <a:t>El registro y administración es realizada por el Tesorero, quien lleva: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s-CL" sz="1600" dirty="0"/>
              <a:t>Registro de socios y pagos de los gastos comunes.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s-CL" sz="1600" dirty="0"/>
              <a:t>Registro de ingresos y de gastos, en base a cartolas.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arenR" startAt="8"/>
            </a:pPr>
            <a:r>
              <a:rPr lang="es-CL" sz="2000" dirty="0"/>
              <a:t>Hay partidas de ingresos que no están identificadas, en todos los años.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arenR" startAt="8"/>
            </a:pPr>
            <a:r>
              <a:rPr lang="es-CL" sz="2000" dirty="0"/>
              <a:t>Los gastos estan respaldados por facturas, boletas o vales. Los vales son habituales ya que muchos trabajos se realizan por personas que no emiten comprobantes. Asimismo</a:t>
            </a:r>
            <a:r>
              <a:rPr lang="es-CL" sz="2000"/>
              <a:t>, es </a:t>
            </a:r>
            <a:r>
              <a:rPr lang="es-CL" sz="2000" dirty="0"/>
              <a:t>usual que los directores realicen gastos, que luego son </a:t>
            </a:r>
            <a:r>
              <a:rPr lang="es-CL" sz="2000"/>
              <a:t>reembolsados.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arenR" startAt="8"/>
            </a:pPr>
            <a:endParaRPr lang="es-CL" sz="2000" dirty="0"/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arenR" startAt="8"/>
            </a:pPr>
            <a:endParaRPr lang="es-CL" sz="2000" dirty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endParaRPr lang="es-CL" sz="2000" dirty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AFF7C3D3-C7EC-420A-AC6C-ABEBF22B6277}"/>
              </a:ext>
            </a:extLst>
          </p:cNvPr>
          <p:cNvCxnSpPr/>
          <p:nvPr/>
        </p:nvCxnSpPr>
        <p:spPr>
          <a:xfrm>
            <a:off x="934278" y="1341785"/>
            <a:ext cx="9680713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ítulo 1">
            <a:extLst>
              <a:ext uri="{FF2B5EF4-FFF2-40B4-BE49-F238E27FC236}">
                <a16:creationId xmlns:a16="http://schemas.microsoft.com/office/drawing/2014/main" id="{6564E809-25F8-44F0-98E0-6433342D47A3}"/>
              </a:ext>
            </a:extLst>
          </p:cNvPr>
          <p:cNvSpPr txBox="1">
            <a:spLocks/>
          </p:cNvSpPr>
          <p:nvPr/>
        </p:nvSpPr>
        <p:spPr>
          <a:xfrm>
            <a:off x="940905" y="428074"/>
            <a:ext cx="10515600" cy="8971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2800" dirty="0"/>
              <a:t>Informe Comisión Revisora de Cuentas, Asamblea 12 junio 2021</a:t>
            </a:r>
            <a:br>
              <a:rPr lang="es-CL" sz="2800" dirty="0"/>
            </a:br>
            <a:r>
              <a:rPr lang="es-CL" sz="2800" dirty="0"/>
              <a:t>Agrupación Adelanto Propietarios Huaquén del Mar</a:t>
            </a:r>
          </a:p>
        </p:txBody>
      </p:sp>
    </p:spTree>
    <p:extLst>
      <p:ext uri="{BB962C8B-B14F-4D97-AF65-F5344CB8AC3E}">
        <p14:creationId xmlns:p14="http://schemas.microsoft.com/office/powerpoint/2010/main" val="2693281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D20B99-B6F8-44A0-B2D5-07DB2C3E0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7145"/>
          </a:xfrm>
        </p:spPr>
        <p:txBody>
          <a:bodyPr>
            <a:normAutofit/>
          </a:bodyPr>
          <a:lstStyle/>
          <a:p>
            <a:r>
              <a:rPr lang="es-CL" sz="2800" dirty="0"/>
              <a:t>Informe Comisión Revisora de Cuentas, Asamblea 12 junio 2021</a:t>
            </a:r>
            <a:br>
              <a:rPr lang="es-CL" sz="2800" dirty="0"/>
            </a:br>
            <a:r>
              <a:rPr lang="es-CL" sz="2800" dirty="0"/>
              <a:t>Agrupación Adelanto Propietarios Huaquén del Mar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BE4C82-CDA8-4C9C-9738-84942355C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6" y="1696416"/>
            <a:ext cx="9263269" cy="4351338"/>
          </a:xfrm>
        </p:spPr>
        <p:txBody>
          <a:bodyPr>
            <a:noAutofit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s-CL" sz="2000" dirty="0"/>
              <a:t>Este informe se basa en el trabajo de la Contadora Auditora Erika Rojas, que se plasmó en 2 informes: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Tx/>
              <a:buChar char="-"/>
            </a:pPr>
            <a:r>
              <a:rPr lang="es-CL" sz="1600" dirty="0"/>
              <a:t>“Informe definitivo Huaquén del Mar, del 26 de mayo 2021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Tx/>
              <a:buChar char="-"/>
            </a:pPr>
            <a:r>
              <a:rPr lang="es-CL" sz="1600" dirty="0"/>
              <a:t>“Complemento informe”, del 9 de junio 2021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s-CL" sz="2000" dirty="0"/>
              <a:t>Asimismo, en la información provista por el Directorio:</a:t>
            </a:r>
          </a:p>
          <a:p>
            <a:pPr marL="715963" indent="-268288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Tx/>
              <a:buChar char="-"/>
            </a:pPr>
            <a:r>
              <a:rPr lang="es-CL" sz="1600" dirty="0"/>
              <a:t>Archivos con planillas Excel, que contienen los gastos detallados de cada mes y año, enviados el 26 de marzo y 16 de mayo del presente año.</a:t>
            </a:r>
          </a:p>
          <a:p>
            <a:pPr marL="715963" indent="-268288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Tx/>
              <a:buChar char="-"/>
            </a:pPr>
            <a:r>
              <a:rPr lang="es-CL" sz="1600" dirty="0"/>
              <a:t>Archivos con respaldos de los gastos realizados en los años 2017, 2018, 2019 y 2020, enviados el 16 de mayo 2021.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s-CL" sz="2000" dirty="0"/>
              <a:t>Toda la información mencionada, debe quedar disponible en plataforma con acceso a los miembros de la Agrupación.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AFF7C3D3-C7EC-420A-AC6C-ABEBF22B6277}"/>
              </a:ext>
            </a:extLst>
          </p:cNvPr>
          <p:cNvCxnSpPr/>
          <p:nvPr/>
        </p:nvCxnSpPr>
        <p:spPr>
          <a:xfrm>
            <a:off x="934278" y="1341785"/>
            <a:ext cx="9680713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0562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D20B99-B6F8-44A0-B2D5-07DB2C3E0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7145"/>
          </a:xfrm>
        </p:spPr>
        <p:txBody>
          <a:bodyPr>
            <a:normAutofit/>
          </a:bodyPr>
          <a:lstStyle/>
          <a:p>
            <a:r>
              <a:rPr lang="es-CL" sz="2800" dirty="0"/>
              <a:t>Informe Comisión Revisora de Cuentas, Asamblea 12 junio 2021</a:t>
            </a:r>
            <a:br>
              <a:rPr lang="es-CL" sz="2800" dirty="0"/>
            </a:br>
            <a:r>
              <a:rPr lang="es-CL" sz="2800" dirty="0"/>
              <a:t>Agrupación Adelanto Propietarios Huaquén del Mar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BE4C82-CDA8-4C9C-9738-84942355C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6" y="1696416"/>
            <a:ext cx="9263269" cy="4351338"/>
          </a:xfrm>
        </p:spPr>
        <p:txBody>
          <a:bodyPr>
            <a:noAutofit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arenR" startAt="3"/>
            </a:pPr>
            <a:r>
              <a:rPr lang="es-CL" sz="2000" dirty="0"/>
              <a:t>Las principales conclusiones de los informes de la auditoría fueron: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s-MX" sz="1200" dirty="0"/>
              <a:t>“…de la revisión efectuada a los Ingresos y Gastos realizados por la Administración de Agrupación Huaquén del Mar, durante los años 2017, 2018, 2019 y 2020, se procedió a la validación de los documentos de respaldos proporcionados, los cuales se encuentran conformes y consistentes con los movimientos registrados y pagados.”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s-CL" sz="1600" dirty="0"/>
              <a:t> 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AFF7C3D3-C7EC-420A-AC6C-ABEBF22B6277}"/>
              </a:ext>
            </a:extLst>
          </p:cNvPr>
          <p:cNvCxnSpPr/>
          <p:nvPr/>
        </p:nvCxnSpPr>
        <p:spPr>
          <a:xfrm>
            <a:off x="934278" y="1341785"/>
            <a:ext cx="9680713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96730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515</Words>
  <Application>Microsoft Office PowerPoint</Application>
  <PresentationFormat>Panorámica</PresentationFormat>
  <Paragraphs>31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Informe Comisión Revisora de Cuentas, Asamblea 12 junio 2021 Agrupación Adelanto Propietarios Huaquén del Mar</vt:lpstr>
      <vt:lpstr>Informe Comisión Revisora de Cuentas, Asamblea 12 junio 2021 Agrupación Adelanto Propietarios Huaquén del Mar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jessica lopez</dc:creator>
  <cp:lastModifiedBy>jessica lopez</cp:lastModifiedBy>
  <cp:revision>18</cp:revision>
  <dcterms:created xsi:type="dcterms:W3CDTF">2021-03-27T00:58:15Z</dcterms:created>
  <dcterms:modified xsi:type="dcterms:W3CDTF">2021-06-12T15:52:45Z</dcterms:modified>
</cp:coreProperties>
</file>